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Maven Pro" panose="020B0604020202020204" charset="0"/>
      <p:regular r:id="rId10"/>
      <p:bold r:id="rId11"/>
    </p:embeddedFont>
    <p:embeddedFont>
      <p:font typeface="Nunito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756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Shape 2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Shape 2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" name="Shape 3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Shape 11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Shape 1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Shape 13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Shape 14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Shape 15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Shape 16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Shape 17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" name="Shape 18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Shape 19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Shape 20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Shape 2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" name="Shape 23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Shape 24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Shape 25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Shape 26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Shape 27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Shape 28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9" name="Shape 29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Shape 30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2" name="Shape 3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Shape 33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Shape 34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name="adj1" fmla="val 8244818"/>
                  <a:gd name="adj2" fmla="val 16246175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Shape 35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6" name="Shape 36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" name="Shape 37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Shape 38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Shape 39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0" name="Shape 40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name="adj1" fmla="val 8801158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name="adj1" fmla="val 1255410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Shape 46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Shape 142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Shape 143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Shape 144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Shape 145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Shape 146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Shape 147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8" name="Shape 148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Shape 149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Shape 150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Shape 15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Shape 152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Shape 153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4" name="Shape 154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Shape 155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Shape 156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Shape 157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Shape 158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9" name="Shape 159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Shape 160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Shape 16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Shape 162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3" name="Shape 163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Shape 164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Shape 165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Shape 166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Shape 167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Shape 168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9" name="Shape 169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Shape 170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Shape 17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Shape 172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Shape 173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4" name="Shape 174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Shape 175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Shape 176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Shape 177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8" name="Shape 178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Shape 179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Shape 180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Shape 18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Shape 182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Shape 183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4" name="Shape 184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Shape 185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Shape 186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Shape 187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Shape 188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9" name="Shape 189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Shape 190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Shape 19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Shape 192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Shape 193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4" name="Shape 194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Shape 195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Shape 196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Shape 197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8" name="Shape 198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Shape 199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Shape 200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Shape 20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Shape 202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3" name="Shape 203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Shape 204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Shape 205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Shape 206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Shape 207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8" name="Shape 208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Shape 209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Shape 210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Shape 2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Shape 212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Shape 213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4" name="Shape 214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Shape 215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Shape 216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Shape 217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Shape 218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9" name="Shape 219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Shape 220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Shape 22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Shape 222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3" name="Shape 223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Shape 224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Shape 225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Shape 226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Shape 227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8" name="Shape 228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Shape 229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Shape 230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Shape 23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Shape 232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Shape 233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4" name="Shape 234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Shape 235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Shape 236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Shape 237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Shape 238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9" name="Shape 239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Shape 240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Shape 24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Shape 242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3" name="Shape 243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Shape 244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Shape 245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Shape 246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Shape 247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Shape 248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9" name="Shape 249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Shape 250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Shape 25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Shape 252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Shape 253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4" name="Shape 254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Shape 255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Shape 256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Shape 257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Shape 258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9" name="Shape 259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Shape 260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Shape 26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Shape 262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3" name="Shape 263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Shape 264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Shape 265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Shape 266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Shape 267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68" name="Shape 268"/>
          <p:cNvSpPr txBox="1">
            <a:spLocks noGrp="1"/>
          </p:cNvSpPr>
          <p:nvPr>
            <p:ph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0" name="Shape 270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Shape 50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Shape 51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Shape 52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Shape 5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4" name="Shape 54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Shape 55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Shape 56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Shape 57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" name="Shape 58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Shape 59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Shape 60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Shape 61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Shape 62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3" name="Shape 6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Shape 64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Shape 65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Shape 66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" name="Shape 67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Shape 68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Shape 70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1" name="Shape 71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Shape 72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Shape 7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Shape 74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Shape 75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6" name="Shape 76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Shape 77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Shape 78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Shape 79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Shape 80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Shape 81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Shape 8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Shape 8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Shape 92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Shape 93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2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Shape 100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Shape 101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Shape 10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Shape 10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1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Shape 113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Shape 114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Shape 115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Shape 116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Shape 117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8" name="Shape 11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Shape 119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Shape 120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Shape 121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2" name="Shape 122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Shape 123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Shape 124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Shape 128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Shape 12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subTitle" idx="1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body" idx="2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Shape 136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Shape 13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ment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shveta@the-aiff.com" TargetMode="External"/><Relationship Id="rId2" Type="http://schemas.openxmlformats.org/officeDocument/2006/relationships/hyperlink" Target="mailto:shubham@the-aiff.c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Registration on Coaching Portal </a:t>
            </a:r>
            <a:endParaRPr/>
          </a:p>
        </p:txBody>
      </p:sp>
      <p:sp>
        <p:nvSpPr>
          <p:cNvPr id="278" name="Shape 278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Coaching Department (AIFF)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285" name="Shape 2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8575" y="0"/>
            <a:ext cx="6038325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86" name="Shape 286"/>
          <p:cNvSpPr/>
          <p:nvPr/>
        </p:nvSpPr>
        <p:spPr>
          <a:xfrm>
            <a:off x="2537175" y="3512800"/>
            <a:ext cx="718500" cy="205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7" name="Shape 287"/>
          <p:cNvSpPr txBox="1"/>
          <p:nvPr/>
        </p:nvSpPr>
        <p:spPr>
          <a:xfrm>
            <a:off x="6123875" y="599250"/>
            <a:ext cx="2375700" cy="39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Go to Coaching.the-aiff.com</a:t>
            </a:r>
            <a:endParaRPr/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Click on Register Here!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294" name="Shape 2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" y="-19050"/>
            <a:ext cx="6514584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95" name="Shape 295"/>
          <p:cNvSpPr txBox="1"/>
          <p:nvPr/>
        </p:nvSpPr>
        <p:spPr>
          <a:xfrm>
            <a:off x="6144925" y="374375"/>
            <a:ext cx="28230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Fill in the details as asked and click on Next.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Please note only the following are acceptable as a birth proof - Aadhar card,10th/12th marksheet, Passport, Date of Birth Certificate (whichever has complete date mentioned).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Photograph must be of JPG format and all other documents in PDF format.</a:t>
            </a:r>
            <a:endParaRPr/>
          </a:p>
        </p:txBody>
      </p:sp>
      <p:sp>
        <p:nvSpPr>
          <p:cNvPr id="296" name="Shape 296"/>
          <p:cNvSpPr/>
          <p:nvPr/>
        </p:nvSpPr>
        <p:spPr>
          <a:xfrm>
            <a:off x="1136600" y="4436750"/>
            <a:ext cx="1122000" cy="2859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1524000" y="19621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303" name="Shape 3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557" y="0"/>
            <a:ext cx="6353734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304" name="Shape 304"/>
          <p:cNvSpPr txBox="1"/>
          <p:nvPr/>
        </p:nvSpPr>
        <p:spPr>
          <a:xfrm>
            <a:off x="6166900" y="1936250"/>
            <a:ext cx="2779200" cy="294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Fill up the </a:t>
            </a:r>
            <a:r>
              <a:rPr lang="en" dirty="0" smtClean="0"/>
              <a:t>required Contact details </a:t>
            </a:r>
            <a:r>
              <a:rPr lang="en" dirty="0"/>
              <a:t>and Click on next.</a:t>
            </a:r>
            <a:endParaRPr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05" name="Shape 305"/>
          <p:cNvSpPr/>
          <p:nvPr/>
        </p:nvSpPr>
        <p:spPr>
          <a:xfrm>
            <a:off x="4333725" y="4576075"/>
            <a:ext cx="1056000" cy="2787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title"/>
          </p:nvPr>
        </p:nvSpPr>
        <p:spPr>
          <a:xfrm>
            <a:off x="4421600" y="359700"/>
            <a:ext cx="3912600" cy="445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 smtClean="0"/>
              <a:t>Step </a:t>
            </a:r>
            <a:r>
              <a:rPr lang="en" sz="1200" dirty="0"/>
              <a:t>3:</a:t>
            </a:r>
            <a:endParaRPr sz="1200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/>
              <a:t>You need to register yourself as a coach under ‘Registration for</a:t>
            </a:r>
            <a:r>
              <a:rPr lang="en" sz="1200" dirty="0" smtClean="0"/>
              <a:t>’</a:t>
            </a:r>
            <a:br>
              <a:rPr lang="en" sz="1200" dirty="0" smtClean="0"/>
            </a:br>
            <a:r>
              <a:rPr lang="en" sz="1200" dirty="0"/>
              <a:t/>
            </a:r>
            <a:br>
              <a:rPr lang="en" sz="1200" dirty="0"/>
            </a:br>
            <a:r>
              <a:rPr lang="en" sz="1200" dirty="0" smtClean="0"/>
              <a:t>Select ‘Yes’ if you are a licensed coach</a:t>
            </a:r>
            <a:r>
              <a:rPr lang="en" sz="1200" dirty="0" smtClean="0"/>
              <a:t/>
            </a:r>
            <a:br>
              <a:rPr lang="en" sz="1200" dirty="0" smtClean="0"/>
            </a:br>
            <a:r>
              <a:rPr lang="en" sz="1200" dirty="0" smtClean="0"/>
              <a:t>Upload </a:t>
            </a:r>
            <a:r>
              <a:rPr lang="en" sz="1200" dirty="0" smtClean="0"/>
              <a:t>the copy of your Coaching License.</a:t>
            </a:r>
            <a:endParaRPr sz="1200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Select ‘No’ if you are not a licensed coach</a:t>
            </a:r>
            <a:r>
              <a:rPr lang="en-US" sz="1200" dirty="0"/>
              <a:t/>
            </a:r>
            <a:br>
              <a:rPr lang="en-US" sz="1200" dirty="0"/>
            </a:br>
            <a:endParaRPr sz="1200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/>
              <a:t>Add your employment details with a valid signed Contract </a:t>
            </a:r>
            <a:r>
              <a:rPr lang="en" sz="1200" dirty="0" smtClean="0"/>
              <a:t>and</a:t>
            </a:r>
            <a:r>
              <a:rPr lang="en" sz="1200" dirty="0" smtClean="0"/>
              <a:t> </a:t>
            </a:r>
            <a:r>
              <a:rPr lang="en" sz="1200" dirty="0"/>
              <a:t>a proper CV </a:t>
            </a:r>
            <a:r>
              <a:rPr lang="en" sz="1200" dirty="0" smtClean="0"/>
              <a:t>in a </a:t>
            </a:r>
            <a:r>
              <a:rPr lang="en" sz="1200" dirty="0"/>
              <a:t>PDF format.</a:t>
            </a:r>
            <a:endParaRPr sz="1200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/>
              <a:t>Details required:</a:t>
            </a:r>
            <a:endParaRPr sz="1200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/>
              <a:t>‘Organization </a:t>
            </a:r>
            <a:r>
              <a:rPr lang="en" sz="1200" dirty="0" smtClean="0"/>
              <a:t>Name, Designation, Contract term’</a:t>
            </a:r>
            <a:endParaRPr sz="1200" dirty="0"/>
          </a:p>
        </p:txBody>
      </p:sp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8044100" y="4253425"/>
            <a:ext cx="290100" cy="27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.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732"/>
            <a:ext cx="4069414" cy="500841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title"/>
          </p:nvPr>
        </p:nvSpPr>
        <p:spPr>
          <a:xfrm>
            <a:off x="6540875" y="598575"/>
            <a:ext cx="17934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6056925" y="235050"/>
            <a:ext cx="2749800" cy="453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Your profile has been created and is pending for approval by AIFF coaching department.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321" name="Shape 3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" y="0"/>
            <a:ext cx="5795493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22" name="Shape 322"/>
          <p:cNvSpPr/>
          <p:nvPr/>
        </p:nvSpPr>
        <p:spPr>
          <a:xfrm>
            <a:off x="73350" y="139725"/>
            <a:ext cx="432600" cy="264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Contact: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</p:spPr>
        <p:txBody>
          <a:bodyPr/>
          <a:lstStyle/>
          <a:p>
            <a:pPr>
              <a:buNone/>
            </a:pPr>
            <a:r>
              <a:rPr lang="en-US" sz="1800" b="1" u="sng" dirty="0" smtClean="0"/>
              <a:t>Shubham </a:t>
            </a:r>
            <a:r>
              <a:rPr lang="en-US" sz="1800" b="1" u="sng" dirty="0" err="1" smtClean="0"/>
              <a:t>Kapoor</a:t>
            </a:r>
            <a:endParaRPr lang="en-US" sz="1800" b="1" u="sng" dirty="0" smtClean="0"/>
          </a:p>
          <a:p>
            <a:pPr>
              <a:buNone/>
            </a:pPr>
            <a:r>
              <a:rPr lang="en-US" sz="1800" dirty="0" smtClean="0"/>
              <a:t> </a:t>
            </a:r>
          </a:p>
          <a:p>
            <a:pPr>
              <a:buFont typeface="Wingdings" pitchFamily="2" charset="2"/>
              <a:buChar char="à"/>
            </a:pPr>
            <a:r>
              <a:rPr lang="en-US" sz="1800" dirty="0" smtClean="0">
                <a:hlinkClick r:id="rId2"/>
              </a:rPr>
              <a:t>shubham@the-aiff.com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b="1" u="sng" dirty="0" err="1" smtClean="0"/>
              <a:t>Shveta</a:t>
            </a:r>
            <a:r>
              <a:rPr lang="en-US" sz="1800" b="1" u="sng" dirty="0" smtClean="0"/>
              <a:t> Sharma</a:t>
            </a:r>
          </a:p>
          <a:p>
            <a:pPr>
              <a:buNone/>
            </a:pPr>
            <a:endParaRPr lang="en-US" sz="1800" dirty="0" smtClean="0"/>
          </a:p>
          <a:p>
            <a:pPr>
              <a:buFont typeface="Wingdings"/>
              <a:buChar char="à"/>
            </a:pPr>
            <a:r>
              <a:rPr lang="en-US" sz="1800" dirty="0" smtClean="0">
                <a:sym typeface="Wingdings" pitchFamily="2" charset="2"/>
                <a:hlinkClick r:id="rId3"/>
              </a:rPr>
              <a:t>shveta@the-aiff.com</a:t>
            </a:r>
            <a:endParaRPr lang="en-US" sz="1800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endParaRPr 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123</Words>
  <Application>Microsoft Office PowerPoint</Application>
  <PresentationFormat>On-screen Show (16:9)</PresentationFormat>
  <Paragraphs>41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Maven Pro</vt:lpstr>
      <vt:lpstr>Nunito</vt:lpstr>
      <vt:lpstr>Arial</vt:lpstr>
      <vt:lpstr>Wingdings</vt:lpstr>
      <vt:lpstr>Momentum</vt:lpstr>
      <vt:lpstr>Registration on Coaching Portal </vt:lpstr>
      <vt:lpstr>PowerPoint Presentation</vt:lpstr>
      <vt:lpstr> </vt:lpstr>
      <vt:lpstr> </vt:lpstr>
      <vt:lpstr>    Step 3:  You need to register yourself as a coach under ‘Registration for’  Select ‘Yes’ if you are a licensed coach Upload the copy of your Coaching License.  Select ‘No’ if you are not a licensed coach  Add your employment details with a valid signed Contract and a proper CV in a PDF format.  Details required:  ‘Organization Name, Designation, Contract term’</vt:lpstr>
      <vt:lpstr> </vt:lpstr>
      <vt:lpstr>Contact: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Registration on Coaching Portal </dc:title>
  <cp:lastModifiedBy>Joseph</cp:lastModifiedBy>
  <cp:revision>38</cp:revision>
  <dcterms:modified xsi:type="dcterms:W3CDTF">2019-06-13T10:27:01Z</dcterms:modified>
</cp:coreProperties>
</file>